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6D1AA-FD51-A616-65F7-2B767404A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9A8CD-021C-1218-FC17-4E0A4870D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43A7F-377B-BD40-86EB-E148897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AD753-CAE4-F632-99AF-C778AC47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14CF6-3A84-3214-0CF9-7CCA81BE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7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02E5B-0857-3CF9-D942-FB2C48CA3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F67F6-8D97-8389-68E8-690E096D5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7A29B-EFE9-9F0C-942E-0F43939F9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6FA17-59CC-1853-1CD8-5C87F60F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9F84F-E7C9-1511-AB3D-2C8953EB7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530BF-E152-2867-FE3E-62A83E5A3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01B2F-CFB3-356B-8394-53C01A0C1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92A72-09B0-F31E-5F74-7F406BA9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6DDE5-49C3-DF7F-C092-F980AC01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4C6CE-768C-0A21-C216-585F58260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4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B762C-AC9D-A3A6-9896-21C9012F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6E14D-656F-B6A9-8F8A-4946B17E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C0C57-A11E-25AE-F038-EB18752CA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E616B-98BE-48CC-E2D9-E01999DD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BC85E-4D91-28C2-E244-748F2E6E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7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E691E-6277-63C4-C768-542559B3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BA868-83BD-9113-7C89-523D9EEAC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C70F1-DB2F-5DC8-52C3-66720263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FF078-34D9-B70A-53D2-0D93C184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B1259-B389-C712-6EFC-D3230E0C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5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58123-C4E9-F620-7980-4DBAAF958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71ED3-05A7-6C28-0EF0-D8DE5126F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F4E34-526C-D3A2-6C95-4535A073B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2E975-91EA-4DBD-E625-86F31AF9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70401-EB54-B6EA-EFD1-6FA81C232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95221-FF50-3D92-D491-CA4F20A2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2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C505-F8A4-16BB-65D5-03746806D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2E062-F53D-3A51-601B-290601B79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6471F-1336-5735-99F4-BB2368A4E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46F91-55D4-B2D1-21B1-A5EB479BD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3ADF4C-F5B5-ED2C-061B-7C68A64F3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EB22D3-7D2F-765C-9074-2F551A1B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FBA5EE-932F-D427-EB7A-FB4A56ACB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F558A-E674-AA68-22E0-3DC781C06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3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7C74-116A-198C-9BE8-2513B363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6D9F7-920B-2261-3164-6BB7FF11E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551A0-FD13-DF23-A71F-CFEE4AC79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132B8-60A3-0FB2-CA26-D021EBD1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4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DCC718-FEB9-56CE-583B-B4ABC554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BAF365-1513-2547-14E2-C628F8CC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21C8B-5DF8-6E54-3734-0BEA3687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6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9EC16-91A0-7E4A-08B9-6A6277F94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9CD2C-1822-6A91-0773-1B08768DD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9D02F-D90E-7C51-BF03-E0452E9C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55BC-98D3-FBDC-9E9C-B054AC45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DB7CA-7928-1F76-C821-4C8E28289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BD495-8AD9-D77E-8681-9D38DBFB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6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7933-A1B8-416D-8142-6398EA9BB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038FCD-CF34-2F55-E3F5-E4E64D8DB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B2CD-1471-E131-4BFA-26324695B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0335F-E31F-540D-79C6-CB21D6E4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2E741-5DBB-8104-EAB0-7B2B6B0E2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AEDF2-F9A1-C2C4-5628-A79AD679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54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D34467-AFDD-DD12-4933-2F20538A9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1A68D-DE3B-1C95-8EFC-B8B60793A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566EF-BDFA-C92A-DBF6-754B32CB1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F8A4B6-4019-AC46-9C0B-FA6AB5C62084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9E5CE-9609-4362-3531-8BF525661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63FA0-471A-B29C-D68A-A5CB44408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C3426F-DB2A-154D-BB72-1DBE73F1F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2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.png"/><Relationship Id="rId2" Type="http://schemas.openxmlformats.org/officeDocument/2006/relationships/video" Target="../media/media1.mp4"/><Relationship Id="rId16" Type="http://schemas.openxmlformats.org/officeDocument/2006/relationships/image" Target="../media/image5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1.xml"/><Relationship Id="rId5" Type="http://schemas.microsoft.com/office/2007/relationships/media" Target="../media/media3.mp4"/><Relationship Id="rId15" Type="http://schemas.openxmlformats.org/officeDocument/2006/relationships/image" Target="../media/image4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7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image" Target="../media/image6.png"/><Relationship Id="rId2" Type="http://schemas.openxmlformats.org/officeDocument/2006/relationships/video" Target="../media/media6.mp4"/><Relationship Id="rId16" Type="http://schemas.openxmlformats.org/officeDocument/2006/relationships/image" Target="../media/image10.png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slideLayout" Target="../slideLayouts/slideLayout1.xml"/><Relationship Id="rId5" Type="http://schemas.microsoft.com/office/2007/relationships/media" Target="../media/media8.mp4"/><Relationship Id="rId15" Type="http://schemas.openxmlformats.org/officeDocument/2006/relationships/image" Target="../media/image9.png"/><Relationship Id="rId10" Type="http://schemas.openxmlformats.org/officeDocument/2006/relationships/video" Target="../media/media10.mp4"/><Relationship Id="rId4" Type="http://schemas.openxmlformats.org/officeDocument/2006/relationships/video" Target="../media/media7.mp4"/><Relationship Id="rId9" Type="http://schemas.microsoft.com/office/2007/relationships/media" Target="../media/media10.mp4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14.mp4"/><Relationship Id="rId13" Type="http://schemas.openxmlformats.org/officeDocument/2006/relationships/image" Target="../media/image12.png"/><Relationship Id="rId3" Type="http://schemas.microsoft.com/office/2007/relationships/media" Target="../media/media12.mp4"/><Relationship Id="rId7" Type="http://schemas.microsoft.com/office/2007/relationships/media" Target="../media/media14.mp4"/><Relationship Id="rId12" Type="http://schemas.openxmlformats.org/officeDocument/2006/relationships/image" Target="../media/image11.png"/><Relationship Id="rId2" Type="http://schemas.openxmlformats.org/officeDocument/2006/relationships/video" Target="../media/media11.mp4"/><Relationship Id="rId16" Type="http://schemas.openxmlformats.org/officeDocument/2006/relationships/image" Target="../media/image15.png"/><Relationship Id="rId1" Type="http://schemas.microsoft.com/office/2007/relationships/media" Target="../media/media11.mp4"/><Relationship Id="rId6" Type="http://schemas.openxmlformats.org/officeDocument/2006/relationships/video" Target="../media/media13.mp4"/><Relationship Id="rId11" Type="http://schemas.openxmlformats.org/officeDocument/2006/relationships/slideLayout" Target="../slideLayouts/slideLayout1.xml"/><Relationship Id="rId5" Type="http://schemas.microsoft.com/office/2007/relationships/media" Target="../media/media13.mp4"/><Relationship Id="rId15" Type="http://schemas.openxmlformats.org/officeDocument/2006/relationships/image" Target="../media/image14.png"/><Relationship Id="rId10" Type="http://schemas.openxmlformats.org/officeDocument/2006/relationships/video" Target="../media/media15.mp4"/><Relationship Id="rId4" Type="http://schemas.openxmlformats.org/officeDocument/2006/relationships/video" Target="../media/media12.mp4"/><Relationship Id="rId9" Type="http://schemas.microsoft.com/office/2007/relationships/media" Target="../media/media15.mp4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19.mp4"/><Relationship Id="rId13" Type="http://schemas.openxmlformats.org/officeDocument/2006/relationships/image" Target="../media/image17.png"/><Relationship Id="rId3" Type="http://schemas.microsoft.com/office/2007/relationships/media" Target="../media/media17.mp4"/><Relationship Id="rId7" Type="http://schemas.microsoft.com/office/2007/relationships/media" Target="../media/media19.mp4"/><Relationship Id="rId12" Type="http://schemas.openxmlformats.org/officeDocument/2006/relationships/image" Target="../media/image16.png"/><Relationship Id="rId2" Type="http://schemas.openxmlformats.org/officeDocument/2006/relationships/video" Target="../media/media16.mp4"/><Relationship Id="rId16" Type="http://schemas.openxmlformats.org/officeDocument/2006/relationships/image" Target="../media/image20.png"/><Relationship Id="rId1" Type="http://schemas.microsoft.com/office/2007/relationships/media" Target="../media/media16.mp4"/><Relationship Id="rId6" Type="http://schemas.openxmlformats.org/officeDocument/2006/relationships/video" Target="../media/media18.mp4"/><Relationship Id="rId11" Type="http://schemas.openxmlformats.org/officeDocument/2006/relationships/slideLayout" Target="../slideLayouts/slideLayout1.xml"/><Relationship Id="rId5" Type="http://schemas.microsoft.com/office/2007/relationships/media" Target="../media/media18.mp4"/><Relationship Id="rId15" Type="http://schemas.openxmlformats.org/officeDocument/2006/relationships/image" Target="../media/image19.png"/><Relationship Id="rId10" Type="http://schemas.openxmlformats.org/officeDocument/2006/relationships/video" Target="../media/media20.mp4"/><Relationship Id="rId4" Type="http://schemas.openxmlformats.org/officeDocument/2006/relationships/video" Target="../media/media17.mp4"/><Relationship Id="rId9" Type="http://schemas.microsoft.com/office/2007/relationships/media" Target="../media/media20.mp4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801BA28-4E01-043F-B1CE-484D53D3D7A2}"/>
              </a:ext>
            </a:extLst>
          </p:cNvPr>
          <p:cNvGrpSpPr/>
          <p:nvPr/>
        </p:nvGrpSpPr>
        <p:grpSpPr>
          <a:xfrm>
            <a:off x="6861247" y="4266532"/>
            <a:ext cx="2582473" cy="1316187"/>
            <a:chOff x="461810" y="5407569"/>
            <a:chExt cx="2582473" cy="1316187"/>
          </a:xfrm>
        </p:grpSpPr>
        <p:pic>
          <p:nvPicPr>
            <p:cNvPr id="4" name="0456">
              <a:hlinkClick r:id="" action="ppaction://media"/>
              <a:extLst>
                <a:ext uri="{FF2B5EF4-FFF2-40B4-BE49-F238E27FC236}">
                  <a16:creationId xmlns:a16="http://schemas.microsoft.com/office/drawing/2014/main" id="{CEBB76FD-D23C-37F5-04E1-B936F0EEFE68}"/>
                </a:ext>
              </a:extLst>
            </p:cNvPr>
            <p:cNvPicPr>
              <a:picLocks noChangeAspect="1"/>
            </p:cNvPicPr>
            <p:nvPr>
              <a:vide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61810" y="5407569"/>
              <a:ext cx="1754916" cy="131618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78675E-AAF2-752E-0BBE-68D5E956C4DB}"/>
                </a:ext>
              </a:extLst>
            </p:cNvPr>
            <p:cNvSpPr txBox="1"/>
            <p:nvPr/>
          </p:nvSpPr>
          <p:spPr>
            <a:xfrm>
              <a:off x="2334322" y="5880996"/>
              <a:ext cx="7099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0456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220BDC-C839-B7DE-A990-00AFFD5EE3D0}"/>
              </a:ext>
            </a:extLst>
          </p:cNvPr>
          <p:cNvGrpSpPr/>
          <p:nvPr/>
        </p:nvGrpSpPr>
        <p:grpSpPr>
          <a:xfrm>
            <a:off x="9551912" y="1004097"/>
            <a:ext cx="2640088" cy="1316187"/>
            <a:chOff x="461812" y="4075388"/>
            <a:chExt cx="2640088" cy="1316187"/>
          </a:xfrm>
        </p:grpSpPr>
        <p:pic>
          <p:nvPicPr>
            <p:cNvPr id="5" name="0653">
              <a:hlinkClick r:id="" action="ppaction://media"/>
              <a:extLst>
                <a:ext uri="{FF2B5EF4-FFF2-40B4-BE49-F238E27FC236}">
                  <a16:creationId xmlns:a16="http://schemas.microsoft.com/office/drawing/2014/main" id="{BBA2D11D-253A-0B22-C5CD-9B41ED72B9D7}"/>
                </a:ext>
              </a:extLst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461812" y="4075388"/>
              <a:ext cx="1754916" cy="131618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6067FA-A75D-6F9F-E13B-6AD07B7B8B06}"/>
                </a:ext>
              </a:extLst>
            </p:cNvPr>
            <p:cNvSpPr txBox="1"/>
            <p:nvPr/>
          </p:nvSpPr>
          <p:spPr>
            <a:xfrm>
              <a:off x="2304588" y="4548815"/>
              <a:ext cx="7973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0653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800E72-CB8E-D698-6A3D-5A77A038BA0C}"/>
              </a:ext>
            </a:extLst>
          </p:cNvPr>
          <p:cNvGrpSpPr/>
          <p:nvPr/>
        </p:nvGrpSpPr>
        <p:grpSpPr>
          <a:xfrm>
            <a:off x="657492" y="2143478"/>
            <a:ext cx="2669821" cy="1316185"/>
            <a:chOff x="461815" y="110837"/>
            <a:chExt cx="2669821" cy="1316185"/>
          </a:xfrm>
        </p:grpSpPr>
        <p:pic>
          <p:nvPicPr>
            <p:cNvPr id="6" name="2314">
              <a:hlinkClick r:id="" action="ppaction://media"/>
              <a:extLst>
                <a:ext uri="{FF2B5EF4-FFF2-40B4-BE49-F238E27FC236}">
                  <a16:creationId xmlns:a16="http://schemas.microsoft.com/office/drawing/2014/main" id="{D6D463E7-EFF5-FCD5-E98E-719E22278CBC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461815" y="110837"/>
              <a:ext cx="1754913" cy="131618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F53973-3E72-D955-D8BD-9E8AE452C96E}"/>
                </a:ext>
              </a:extLst>
            </p:cNvPr>
            <p:cNvSpPr txBox="1"/>
            <p:nvPr/>
          </p:nvSpPr>
          <p:spPr>
            <a:xfrm>
              <a:off x="2334324" y="584263"/>
              <a:ext cx="7973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2314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697BE8-08B3-E442-A977-8FCB957D393F}"/>
              </a:ext>
            </a:extLst>
          </p:cNvPr>
          <p:cNvGrpSpPr/>
          <p:nvPr/>
        </p:nvGrpSpPr>
        <p:grpSpPr>
          <a:xfrm>
            <a:off x="4896085" y="346005"/>
            <a:ext cx="2669824" cy="1316185"/>
            <a:chOff x="461812" y="2751205"/>
            <a:chExt cx="2669824" cy="1316185"/>
          </a:xfrm>
        </p:grpSpPr>
        <p:pic>
          <p:nvPicPr>
            <p:cNvPr id="7" name="6419">
              <a:hlinkClick r:id="" action="ppaction://media"/>
              <a:extLst>
                <a:ext uri="{FF2B5EF4-FFF2-40B4-BE49-F238E27FC236}">
                  <a16:creationId xmlns:a16="http://schemas.microsoft.com/office/drawing/2014/main" id="{72FCAFCF-820A-DDA9-09D3-DB8D3E5C6043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5"/>
            <a:stretch>
              <a:fillRect/>
            </a:stretch>
          </p:blipFill>
          <p:spPr>
            <a:xfrm>
              <a:off x="461812" y="2751205"/>
              <a:ext cx="1754914" cy="131618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D73C25-13A6-A73C-85B7-D686D170BCBE}"/>
                </a:ext>
              </a:extLst>
            </p:cNvPr>
            <p:cNvSpPr txBox="1"/>
            <p:nvPr/>
          </p:nvSpPr>
          <p:spPr>
            <a:xfrm>
              <a:off x="2334324" y="3224631"/>
              <a:ext cx="7973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6419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9A3763-CB7E-A78F-D1AA-6C0FE33C91EA}"/>
              </a:ext>
            </a:extLst>
          </p:cNvPr>
          <p:cNvGrpSpPr/>
          <p:nvPr/>
        </p:nvGrpSpPr>
        <p:grpSpPr>
          <a:xfrm>
            <a:off x="4098774" y="2865135"/>
            <a:ext cx="2669823" cy="1316185"/>
            <a:chOff x="461813" y="1427022"/>
            <a:chExt cx="2669823" cy="1316185"/>
          </a:xfrm>
        </p:grpSpPr>
        <p:pic>
          <p:nvPicPr>
            <p:cNvPr id="8" name="8092">
              <a:hlinkClick r:id="" action="ppaction://media"/>
              <a:extLst>
                <a:ext uri="{FF2B5EF4-FFF2-40B4-BE49-F238E27FC236}">
                  <a16:creationId xmlns:a16="http://schemas.microsoft.com/office/drawing/2014/main" id="{E8861454-94D3-EC68-3066-8364D5CA2FF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461813" y="1427022"/>
              <a:ext cx="1754913" cy="13161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CEF468-C6F3-645C-B01E-DAD278E89F02}"/>
                </a:ext>
              </a:extLst>
            </p:cNvPr>
            <p:cNvSpPr txBox="1"/>
            <p:nvPr/>
          </p:nvSpPr>
          <p:spPr>
            <a:xfrm>
              <a:off x="2334324" y="1900447"/>
              <a:ext cx="7973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8092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BAECE0B-6A21-B0F1-21AD-41814B109777}"/>
              </a:ext>
            </a:extLst>
          </p:cNvPr>
          <p:cNvSpPr txBox="1"/>
          <p:nvPr/>
        </p:nvSpPr>
        <p:spPr>
          <a:xfrm>
            <a:off x="539827" y="747183"/>
            <a:ext cx="98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Folder 1</a:t>
            </a:r>
          </a:p>
        </p:txBody>
      </p:sp>
    </p:spTree>
    <p:extLst>
      <p:ext uri="{BB962C8B-B14F-4D97-AF65-F5344CB8AC3E}">
        <p14:creationId xmlns:p14="http://schemas.microsoft.com/office/powerpoint/2010/main" val="281065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498E0-4461-2278-CADB-7F582AE95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B38C8AAA-D6CA-E8D3-B8A2-57A69F41DD72}"/>
              </a:ext>
            </a:extLst>
          </p:cNvPr>
          <p:cNvGrpSpPr/>
          <p:nvPr/>
        </p:nvGrpSpPr>
        <p:grpSpPr>
          <a:xfrm>
            <a:off x="2257289" y="3234831"/>
            <a:ext cx="2622374" cy="1316186"/>
            <a:chOff x="3911744" y="170599"/>
            <a:chExt cx="2622374" cy="1316186"/>
          </a:xfrm>
        </p:grpSpPr>
        <p:pic>
          <p:nvPicPr>
            <p:cNvPr id="27" name="3602">
              <a:hlinkClick r:id="" action="ppaction://media"/>
              <a:extLst>
                <a:ext uri="{FF2B5EF4-FFF2-40B4-BE49-F238E27FC236}">
                  <a16:creationId xmlns:a16="http://schemas.microsoft.com/office/drawing/2014/main" id="{34EE5B99-8DC8-EE1F-E3EF-88AB26038956}"/>
                </a:ext>
              </a:extLst>
            </p:cNvPr>
            <p:cNvPicPr>
              <a:picLocks noChangeAspect="1"/>
            </p:cNvPicPr>
            <p:nvPr>
              <a:vide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3911744" y="170599"/>
              <a:ext cx="1754915" cy="131618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76C783-F132-2E40-6582-76DCB613C895}"/>
                </a:ext>
              </a:extLst>
            </p:cNvPr>
            <p:cNvSpPr txBox="1"/>
            <p:nvPr/>
          </p:nvSpPr>
          <p:spPr>
            <a:xfrm>
              <a:off x="5736806" y="644026"/>
              <a:ext cx="7973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3602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9910D42-4491-C634-E1F8-67A4D631D468}"/>
              </a:ext>
            </a:extLst>
          </p:cNvPr>
          <p:cNvGrpSpPr/>
          <p:nvPr/>
        </p:nvGrpSpPr>
        <p:grpSpPr>
          <a:xfrm>
            <a:off x="4879663" y="2483664"/>
            <a:ext cx="2622374" cy="1316186"/>
            <a:chOff x="3911744" y="1498517"/>
            <a:chExt cx="2622374" cy="1316186"/>
          </a:xfrm>
        </p:grpSpPr>
        <p:pic>
          <p:nvPicPr>
            <p:cNvPr id="34" name="6430">
              <a:hlinkClick r:id="" action="ppaction://media"/>
              <a:extLst>
                <a:ext uri="{FF2B5EF4-FFF2-40B4-BE49-F238E27FC236}">
                  <a16:creationId xmlns:a16="http://schemas.microsoft.com/office/drawing/2014/main" id="{12B8D476-7F27-A72F-D9BC-224DBA72FCEB}"/>
                </a:ext>
              </a:extLst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3911744" y="1498517"/>
              <a:ext cx="1754914" cy="131618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903D91-0034-A7A4-BECF-08036DBA3D11}"/>
                </a:ext>
              </a:extLst>
            </p:cNvPr>
            <p:cNvSpPr txBox="1"/>
            <p:nvPr/>
          </p:nvSpPr>
          <p:spPr>
            <a:xfrm>
              <a:off x="5736806" y="1971944"/>
              <a:ext cx="7973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6430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107788-1A71-564B-E1D8-71C22F12157F}"/>
              </a:ext>
            </a:extLst>
          </p:cNvPr>
          <p:cNvGrpSpPr/>
          <p:nvPr/>
        </p:nvGrpSpPr>
        <p:grpSpPr>
          <a:xfrm>
            <a:off x="3312395" y="747183"/>
            <a:ext cx="2622374" cy="1316185"/>
            <a:chOff x="3911744" y="2823926"/>
            <a:chExt cx="2622374" cy="1316185"/>
          </a:xfrm>
        </p:grpSpPr>
        <p:pic>
          <p:nvPicPr>
            <p:cNvPr id="38" name="7698">
              <a:hlinkClick r:id="" action="ppaction://media"/>
              <a:extLst>
                <a:ext uri="{FF2B5EF4-FFF2-40B4-BE49-F238E27FC236}">
                  <a16:creationId xmlns:a16="http://schemas.microsoft.com/office/drawing/2014/main" id="{55CA7C20-EE76-38B2-A459-B49519D4AD84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3911744" y="2823926"/>
              <a:ext cx="1754913" cy="131618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E2C3E3-320F-3C07-C48F-11C553447850}"/>
                </a:ext>
              </a:extLst>
            </p:cNvPr>
            <p:cNvSpPr txBox="1"/>
            <p:nvPr/>
          </p:nvSpPr>
          <p:spPr>
            <a:xfrm>
              <a:off x="5736806" y="3244334"/>
              <a:ext cx="7973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7698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E4906A-7E72-4B8C-81C6-5DB62C4745A7}"/>
              </a:ext>
            </a:extLst>
          </p:cNvPr>
          <p:cNvGrpSpPr/>
          <p:nvPr/>
        </p:nvGrpSpPr>
        <p:grpSpPr>
          <a:xfrm>
            <a:off x="7431889" y="1128320"/>
            <a:ext cx="2622374" cy="1316185"/>
            <a:chOff x="3911744" y="4158558"/>
            <a:chExt cx="2622374" cy="1316185"/>
          </a:xfrm>
        </p:grpSpPr>
        <p:pic>
          <p:nvPicPr>
            <p:cNvPr id="42" name="8552">
              <a:hlinkClick r:id="" action="ppaction://media"/>
              <a:extLst>
                <a:ext uri="{FF2B5EF4-FFF2-40B4-BE49-F238E27FC236}">
                  <a16:creationId xmlns:a16="http://schemas.microsoft.com/office/drawing/2014/main" id="{A33CCF23-9E76-8745-2EB1-33B15E6A7C4F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5"/>
            <a:stretch>
              <a:fillRect/>
            </a:stretch>
          </p:blipFill>
          <p:spPr>
            <a:xfrm>
              <a:off x="3911744" y="4158558"/>
              <a:ext cx="1754913" cy="131618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97680AD-2909-EB4C-61C9-4D1BBB437A86}"/>
                </a:ext>
              </a:extLst>
            </p:cNvPr>
            <p:cNvSpPr txBox="1"/>
            <p:nvPr/>
          </p:nvSpPr>
          <p:spPr>
            <a:xfrm>
              <a:off x="5736806" y="4622761"/>
              <a:ext cx="7973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8552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896AFB-4F7B-7305-C86A-0AA45B35B496}"/>
              </a:ext>
            </a:extLst>
          </p:cNvPr>
          <p:cNvGrpSpPr/>
          <p:nvPr/>
        </p:nvGrpSpPr>
        <p:grpSpPr>
          <a:xfrm>
            <a:off x="7708125" y="3708258"/>
            <a:ext cx="2622375" cy="1316186"/>
            <a:chOff x="3911743" y="5474741"/>
            <a:chExt cx="2622375" cy="1316186"/>
          </a:xfrm>
        </p:grpSpPr>
        <p:pic>
          <p:nvPicPr>
            <p:cNvPr id="46" name="9293">
              <a:hlinkClick r:id="" action="ppaction://media"/>
              <a:extLst>
                <a:ext uri="{FF2B5EF4-FFF2-40B4-BE49-F238E27FC236}">
                  <a16:creationId xmlns:a16="http://schemas.microsoft.com/office/drawing/2014/main" id="{45AB034C-D9FC-302B-7B25-F5FBC528AC25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3911743" y="5474741"/>
              <a:ext cx="1754914" cy="131618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EBBF50-E68B-E6B0-8413-45E552D51BFD}"/>
                </a:ext>
              </a:extLst>
            </p:cNvPr>
            <p:cNvSpPr txBox="1"/>
            <p:nvPr/>
          </p:nvSpPr>
          <p:spPr>
            <a:xfrm>
              <a:off x="5736806" y="5948168"/>
              <a:ext cx="7973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9293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A751C72-0D3A-227C-C07B-8F5CC0D37B6C}"/>
              </a:ext>
            </a:extLst>
          </p:cNvPr>
          <p:cNvSpPr txBox="1"/>
          <p:nvPr/>
        </p:nvSpPr>
        <p:spPr>
          <a:xfrm>
            <a:off x="539827" y="747183"/>
            <a:ext cx="98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Folder 2</a:t>
            </a:r>
          </a:p>
        </p:txBody>
      </p:sp>
    </p:spTree>
    <p:extLst>
      <p:ext uri="{BB962C8B-B14F-4D97-AF65-F5344CB8AC3E}">
        <p14:creationId xmlns:p14="http://schemas.microsoft.com/office/powerpoint/2010/main" val="3316708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69C27-9AB3-3AA8-B5FA-DD7DB295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A8373DC1-53AA-897F-491F-C22B2A34AE7B}"/>
              </a:ext>
            </a:extLst>
          </p:cNvPr>
          <p:cNvGrpSpPr/>
          <p:nvPr/>
        </p:nvGrpSpPr>
        <p:grpSpPr>
          <a:xfrm>
            <a:off x="5668128" y="2683762"/>
            <a:ext cx="2571287" cy="1316188"/>
            <a:chOff x="6982204" y="5450293"/>
            <a:chExt cx="2571287" cy="1316188"/>
          </a:xfrm>
        </p:grpSpPr>
        <p:pic>
          <p:nvPicPr>
            <p:cNvPr id="54" name="7219">
              <a:hlinkClick r:id="" action="ppaction://media"/>
              <a:extLst>
                <a:ext uri="{FF2B5EF4-FFF2-40B4-BE49-F238E27FC236}">
                  <a16:creationId xmlns:a16="http://schemas.microsoft.com/office/drawing/2014/main" id="{9744C441-C7F3-7F2E-58FF-018C47A093C0}"/>
                </a:ext>
              </a:extLst>
            </p:cNvPr>
            <p:cNvPicPr>
              <a:picLocks noChangeAspect="1"/>
            </p:cNvPicPr>
            <p:nvPr>
              <a:vide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6982204" y="5450293"/>
              <a:ext cx="1754917" cy="131618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22B6206-64EF-F3B5-09AD-A7D136B0493E}"/>
                </a:ext>
              </a:extLst>
            </p:cNvPr>
            <p:cNvSpPr txBox="1"/>
            <p:nvPr/>
          </p:nvSpPr>
          <p:spPr>
            <a:xfrm>
              <a:off x="8816922" y="5948168"/>
              <a:ext cx="736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7219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004CF9D-F548-766A-1C48-0BF68BF49691}"/>
              </a:ext>
            </a:extLst>
          </p:cNvPr>
          <p:cNvGrpSpPr/>
          <p:nvPr/>
        </p:nvGrpSpPr>
        <p:grpSpPr>
          <a:xfrm>
            <a:off x="3465130" y="4107507"/>
            <a:ext cx="2571283" cy="1316185"/>
            <a:chOff x="6982208" y="4126634"/>
            <a:chExt cx="2571283" cy="1316185"/>
          </a:xfrm>
        </p:grpSpPr>
        <p:pic>
          <p:nvPicPr>
            <p:cNvPr id="53" name="5538">
              <a:hlinkClick r:id="" action="ppaction://media"/>
              <a:extLst>
                <a:ext uri="{FF2B5EF4-FFF2-40B4-BE49-F238E27FC236}">
                  <a16:creationId xmlns:a16="http://schemas.microsoft.com/office/drawing/2014/main" id="{349F57C5-8589-C5B0-3F20-8497CDA8A9CF}"/>
                </a:ext>
              </a:extLst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6982208" y="4126634"/>
              <a:ext cx="1754913" cy="131618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FE727F8-BCA1-6F08-D997-A8135BE0AAF6}"/>
                </a:ext>
              </a:extLst>
            </p:cNvPr>
            <p:cNvSpPr txBox="1"/>
            <p:nvPr/>
          </p:nvSpPr>
          <p:spPr>
            <a:xfrm>
              <a:off x="8816922" y="4600060"/>
              <a:ext cx="736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5538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32EED28-EF5E-DC2D-C589-F28B7699D78B}"/>
              </a:ext>
            </a:extLst>
          </p:cNvPr>
          <p:cNvGrpSpPr/>
          <p:nvPr/>
        </p:nvGrpSpPr>
        <p:grpSpPr>
          <a:xfrm>
            <a:off x="3516672" y="922302"/>
            <a:ext cx="2579328" cy="1316185"/>
            <a:chOff x="6982210" y="2802971"/>
            <a:chExt cx="2579328" cy="1316185"/>
          </a:xfrm>
        </p:grpSpPr>
        <p:pic>
          <p:nvPicPr>
            <p:cNvPr id="52" name="4675">
              <a:hlinkClick r:id="" action="ppaction://media"/>
              <a:extLst>
                <a:ext uri="{FF2B5EF4-FFF2-40B4-BE49-F238E27FC236}">
                  <a16:creationId xmlns:a16="http://schemas.microsoft.com/office/drawing/2014/main" id="{3E7F3B89-0AED-93B0-F5A8-1C9745B47F52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6982210" y="2802971"/>
              <a:ext cx="1754914" cy="131618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39D37E5-F959-F95A-D789-2A9D34D72F68}"/>
                </a:ext>
              </a:extLst>
            </p:cNvPr>
            <p:cNvSpPr txBox="1"/>
            <p:nvPr/>
          </p:nvSpPr>
          <p:spPr>
            <a:xfrm>
              <a:off x="8824969" y="3241853"/>
              <a:ext cx="736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4675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7ABDB0B-82A2-E505-93F5-2F4FAED0888E}"/>
              </a:ext>
            </a:extLst>
          </p:cNvPr>
          <p:cNvGrpSpPr/>
          <p:nvPr/>
        </p:nvGrpSpPr>
        <p:grpSpPr>
          <a:xfrm>
            <a:off x="8788485" y="1346690"/>
            <a:ext cx="2571282" cy="1316187"/>
            <a:chOff x="6982208" y="1486785"/>
            <a:chExt cx="2571282" cy="1316187"/>
          </a:xfrm>
        </p:grpSpPr>
        <p:pic>
          <p:nvPicPr>
            <p:cNvPr id="51" name="2473">
              <a:hlinkClick r:id="" action="ppaction://media"/>
              <a:extLst>
                <a:ext uri="{FF2B5EF4-FFF2-40B4-BE49-F238E27FC236}">
                  <a16:creationId xmlns:a16="http://schemas.microsoft.com/office/drawing/2014/main" id="{D7D3090F-887F-2AA9-7EBC-9A9703FFC4E2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5"/>
            <a:stretch>
              <a:fillRect/>
            </a:stretch>
          </p:blipFill>
          <p:spPr>
            <a:xfrm>
              <a:off x="6982208" y="1486785"/>
              <a:ext cx="1754916" cy="1316187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22863A-E73C-9928-43DE-1B4D3456875C}"/>
                </a:ext>
              </a:extLst>
            </p:cNvPr>
            <p:cNvSpPr txBox="1"/>
            <p:nvPr/>
          </p:nvSpPr>
          <p:spPr>
            <a:xfrm>
              <a:off x="8816921" y="1960212"/>
              <a:ext cx="736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2473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F40A2A8-1F8E-76E5-DF82-FAAA44C8C988}"/>
              </a:ext>
            </a:extLst>
          </p:cNvPr>
          <p:cNvGrpSpPr/>
          <p:nvPr/>
        </p:nvGrpSpPr>
        <p:grpSpPr>
          <a:xfrm>
            <a:off x="7502846" y="4292172"/>
            <a:ext cx="2571280" cy="1316186"/>
            <a:chOff x="6982209" y="170599"/>
            <a:chExt cx="2571280" cy="1316186"/>
          </a:xfrm>
        </p:grpSpPr>
        <p:pic>
          <p:nvPicPr>
            <p:cNvPr id="50" name="0438">
              <a:hlinkClick r:id="" action="ppaction://media"/>
              <a:extLst>
                <a:ext uri="{FF2B5EF4-FFF2-40B4-BE49-F238E27FC236}">
                  <a16:creationId xmlns:a16="http://schemas.microsoft.com/office/drawing/2014/main" id="{49DE70AA-1801-2505-76AE-8007A994F826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6982209" y="170599"/>
              <a:ext cx="1754915" cy="131618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FB6D0EF-3910-27BB-2F8C-70CF2F39C6AE}"/>
                </a:ext>
              </a:extLst>
            </p:cNvPr>
            <p:cNvSpPr txBox="1"/>
            <p:nvPr/>
          </p:nvSpPr>
          <p:spPr>
            <a:xfrm>
              <a:off x="8816920" y="644026"/>
              <a:ext cx="736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0438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2892374-2F22-3084-F363-C5821C6281C4}"/>
              </a:ext>
            </a:extLst>
          </p:cNvPr>
          <p:cNvSpPr txBox="1"/>
          <p:nvPr/>
        </p:nvSpPr>
        <p:spPr>
          <a:xfrm>
            <a:off x="539827" y="747183"/>
            <a:ext cx="98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Folder 3</a:t>
            </a:r>
          </a:p>
        </p:txBody>
      </p:sp>
    </p:spTree>
    <p:extLst>
      <p:ext uri="{BB962C8B-B14F-4D97-AF65-F5344CB8AC3E}">
        <p14:creationId xmlns:p14="http://schemas.microsoft.com/office/powerpoint/2010/main" val="328792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65F95-EBDF-0737-0FE2-6211C8FB0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F1B82E98-FFD3-413E-0E1D-76E65F567196}"/>
              </a:ext>
            </a:extLst>
          </p:cNvPr>
          <p:cNvGrpSpPr/>
          <p:nvPr/>
        </p:nvGrpSpPr>
        <p:grpSpPr>
          <a:xfrm>
            <a:off x="7697657" y="3428894"/>
            <a:ext cx="2669996" cy="1316186"/>
            <a:chOff x="9425938" y="181373"/>
            <a:chExt cx="2669996" cy="1316186"/>
          </a:xfrm>
        </p:grpSpPr>
        <p:pic>
          <p:nvPicPr>
            <p:cNvPr id="66" name="2435">
              <a:hlinkClick r:id="" action="ppaction://media"/>
              <a:extLst>
                <a:ext uri="{FF2B5EF4-FFF2-40B4-BE49-F238E27FC236}">
                  <a16:creationId xmlns:a16="http://schemas.microsoft.com/office/drawing/2014/main" id="{C88A4ED0-00BE-6C58-E647-280AF0A18563}"/>
                </a:ext>
              </a:extLst>
            </p:cNvPr>
            <p:cNvPicPr>
              <a:picLocks noChangeAspect="1"/>
            </p:cNvPicPr>
            <p:nvPr>
              <a:vide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9425938" y="181373"/>
              <a:ext cx="1754914" cy="1316186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B23780E-886B-D9E6-E8BA-BA63288D139F}"/>
                </a:ext>
              </a:extLst>
            </p:cNvPr>
            <p:cNvSpPr txBox="1"/>
            <p:nvPr/>
          </p:nvSpPr>
          <p:spPr>
            <a:xfrm>
              <a:off x="11359365" y="670027"/>
              <a:ext cx="736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2435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E4DC195-F8A8-B537-94B8-0A62F44D241E}"/>
              </a:ext>
            </a:extLst>
          </p:cNvPr>
          <p:cNvGrpSpPr/>
          <p:nvPr/>
        </p:nvGrpSpPr>
        <p:grpSpPr>
          <a:xfrm>
            <a:off x="8340662" y="5418385"/>
            <a:ext cx="2636209" cy="1316187"/>
            <a:chOff x="9425938" y="1497559"/>
            <a:chExt cx="2636209" cy="1316187"/>
          </a:xfrm>
        </p:grpSpPr>
        <p:pic>
          <p:nvPicPr>
            <p:cNvPr id="67" name="3856">
              <a:hlinkClick r:id="" action="ppaction://media"/>
              <a:extLst>
                <a:ext uri="{FF2B5EF4-FFF2-40B4-BE49-F238E27FC236}">
                  <a16:creationId xmlns:a16="http://schemas.microsoft.com/office/drawing/2014/main" id="{86474794-824B-0A20-26D8-DAAC956B8FC6}"/>
                </a:ext>
              </a:extLst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9425938" y="1497559"/>
              <a:ext cx="1754916" cy="1316187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60371D3-9EAE-BEDA-B5AB-227D3B6E80E3}"/>
                </a:ext>
              </a:extLst>
            </p:cNvPr>
            <p:cNvSpPr txBox="1"/>
            <p:nvPr/>
          </p:nvSpPr>
          <p:spPr>
            <a:xfrm>
              <a:off x="11325578" y="1881793"/>
              <a:ext cx="736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3856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2C2073A-858F-31EF-EE6C-880A99088254}"/>
              </a:ext>
            </a:extLst>
          </p:cNvPr>
          <p:cNvGrpSpPr/>
          <p:nvPr/>
        </p:nvGrpSpPr>
        <p:grpSpPr>
          <a:xfrm>
            <a:off x="380032" y="1423592"/>
            <a:ext cx="2627828" cy="1316185"/>
            <a:chOff x="9433986" y="2813744"/>
            <a:chExt cx="2627828" cy="1316185"/>
          </a:xfrm>
        </p:grpSpPr>
        <p:pic>
          <p:nvPicPr>
            <p:cNvPr id="68" name="4897">
              <a:hlinkClick r:id="" action="ppaction://media"/>
              <a:extLst>
                <a:ext uri="{FF2B5EF4-FFF2-40B4-BE49-F238E27FC236}">
                  <a16:creationId xmlns:a16="http://schemas.microsoft.com/office/drawing/2014/main" id="{0F7AAFE1-A509-9265-3C26-E6EBA7079B3A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9433986" y="2813744"/>
              <a:ext cx="1754913" cy="1316185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727AA18-4B55-D730-0F29-471C5A19EAEA}"/>
                </a:ext>
              </a:extLst>
            </p:cNvPr>
            <p:cNvSpPr txBox="1"/>
            <p:nvPr/>
          </p:nvSpPr>
          <p:spPr>
            <a:xfrm>
              <a:off x="11325245" y="3267854"/>
              <a:ext cx="736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4897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4F940CD-AE10-8459-147C-352304BA7518}"/>
              </a:ext>
            </a:extLst>
          </p:cNvPr>
          <p:cNvGrpSpPr/>
          <p:nvPr/>
        </p:nvGrpSpPr>
        <p:grpSpPr>
          <a:xfrm>
            <a:off x="8476395" y="735006"/>
            <a:ext cx="2627827" cy="1316184"/>
            <a:chOff x="9433986" y="4129929"/>
            <a:chExt cx="2627827" cy="1316184"/>
          </a:xfrm>
        </p:grpSpPr>
        <p:pic>
          <p:nvPicPr>
            <p:cNvPr id="69" name="6478">
              <a:hlinkClick r:id="" action="ppaction://media"/>
              <a:extLst>
                <a:ext uri="{FF2B5EF4-FFF2-40B4-BE49-F238E27FC236}">
                  <a16:creationId xmlns:a16="http://schemas.microsoft.com/office/drawing/2014/main" id="{1A068981-90F8-E053-300E-96E9DE1E65B7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5"/>
            <a:stretch>
              <a:fillRect/>
            </a:stretch>
          </p:blipFill>
          <p:spPr>
            <a:xfrm>
              <a:off x="9433986" y="4129929"/>
              <a:ext cx="1754913" cy="1316184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E257AC3-8BBA-D6E6-8AFD-149C437CEE25}"/>
                </a:ext>
              </a:extLst>
            </p:cNvPr>
            <p:cNvSpPr txBox="1"/>
            <p:nvPr/>
          </p:nvSpPr>
          <p:spPr>
            <a:xfrm>
              <a:off x="11325244" y="4603355"/>
              <a:ext cx="736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6478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BC9657-1ACA-E81D-E1D5-A1623D506767}"/>
              </a:ext>
            </a:extLst>
          </p:cNvPr>
          <p:cNvGrpSpPr/>
          <p:nvPr/>
        </p:nvGrpSpPr>
        <p:grpSpPr>
          <a:xfrm>
            <a:off x="2639575" y="3444121"/>
            <a:ext cx="2627215" cy="1316185"/>
            <a:chOff x="9434597" y="5446111"/>
            <a:chExt cx="2627215" cy="1316185"/>
          </a:xfrm>
        </p:grpSpPr>
        <p:pic>
          <p:nvPicPr>
            <p:cNvPr id="70" name="6908">
              <a:hlinkClick r:id="" action="ppaction://media"/>
              <a:extLst>
                <a:ext uri="{FF2B5EF4-FFF2-40B4-BE49-F238E27FC236}">
                  <a16:creationId xmlns:a16="http://schemas.microsoft.com/office/drawing/2014/main" id="{86362368-D2E6-87E2-6802-D76A7FE687C2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9434597" y="5446111"/>
              <a:ext cx="1754913" cy="1316185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3A63050-C392-F85D-097C-CB6D8ECD08F2}"/>
                </a:ext>
              </a:extLst>
            </p:cNvPr>
            <p:cNvSpPr txBox="1"/>
            <p:nvPr/>
          </p:nvSpPr>
          <p:spPr>
            <a:xfrm>
              <a:off x="11325243" y="5919537"/>
              <a:ext cx="7365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6908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765A21-CEAE-0962-B6BB-CA988580CCFC}"/>
              </a:ext>
            </a:extLst>
          </p:cNvPr>
          <p:cNvSpPr txBox="1"/>
          <p:nvPr/>
        </p:nvSpPr>
        <p:spPr>
          <a:xfrm>
            <a:off x="583895" y="747183"/>
            <a:ext cx="98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Folder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985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FFD3FDD5024A4A8DE5635DA64B57B6" ma:contentTypeVersion="4" ma:contentTypeDescription="Create a new document." ma:contentTypeScope="" ma:versionID="8907a1434889caddacb986295eec907c">
  <xsd:schema xmlns:xsd="http://www.w3.org/2001/XMLSchema" xmlns:xs="http://www.w3.org/2001/XMLSchema" xmlns:p="http://schemas.microsoft.com/office/2006/metadata/properties" xmlns:ns2="9cfe7fbf-33b4-42ac-8f2e-458370a5df81" targetNamespace="http://schemas.microsoft.com/office/2006/metadata/properties" ma:root="true" ma:fieldsID="db21dc127b11155c26d84a09b2b6bef1" ns2:_="">
    <xsd:import namespace="9cfe7fbf-33b4-42ac-8f2e-458370a5df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e7fbf-33b4-42ac-8f2e-458370a5df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C9F6A8-8B07-42D5-A6BA-6AC5FD9A0D8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78AE72A-EC81-4006-B87A-062503A843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C88802-12E9-43B2-9D2D-36B77881B7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fe7fbf-33b4-42ac-8f2e-458370a5df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</Words>
  <Application>Microsoft Macintosh PowerPoint</Application>
  <PresentationFormat>Widescreen</PresentationFormat>
  <Paragraphs>24</Paragraphs>
  <Slides>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Annie Holtz</dc:creator>
  <cp:lastModifiedBy>Kenny Smith</cp:lastModifiedBy>
  <cp:revision>4</cp:revision>
  <dcterms:created xsi:type="dcterms:W3CDTF">2024-11-05T16:05:08Z</dcterms:created>
  <dcterms:modified xsi:type="dcterms:W3CDTF">2024-11-05T16:38:57Z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0x01010011FFD3FDD5024A4A8DE5635DA64B57B6</vt:lpwstr>
  </property>
</Properties>
</file>